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D5A95-6CCB-42AB-9D92-D7CCD34B24F5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046D-E213-4523-8717-83A6CDA3B7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8E718-67D5-4D06-8D16-94941AD79D29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164D9-CC29-417A-BB87-69A3CC80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48D879-816A-46FB-9BC6-8B2F6575919F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747C11-CBDC-401C-84F9-B061CE18B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mso1EC7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9894" t="31987" r="46119" b="39052"/>
          <a:stretch>
            <a:fillRect/>
          </a:stretch>
        </p:blipFill>
        <p:spPr>
          <a:xfrm>
            <a:off x="1043608" y="1124744"/>
            <a:ext cx="2952328" cy="352839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7848872" cy="1296144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  <a:latin typeface="Britannic Bold" pitchFamily="34" charset="0"/>
              </a:rPr>
              <a:t>Fitness Classes with Donna</a:t>
            </a:r>
            <a:br>
              <a:rPr lang="en-GB" sz="2800" dirty="0">
                <a:latin typeface="Britannic Bold" pitchFamily="34" charset="0"/>
              </a:rPr>
            </a:br>
            <a:r>
              <a:rPr lang="en-GB" sz="2800" dirty="0">
                <a:latin typeface="Britannic Bold" pitchFamily="34" charset="0"/>
              </a:rPr>
              <a:t> </a:t>
            </a:r>
            <a:endParaRPr lang="en-US" sz="2800" dirty="0"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093296"/>
            <a:ext cx="864096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itannic Bold" pitchFamily="34" charset="0"/>
              </a:rPr>
              <a:t>Tel: 07781165358/donnarogan@hotmail.co.uk/www.thebodystudioguernsey.com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60648"/>
            <a:ext cx="4608512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The Body Studio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537321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Old Style" pitchFamily="18" charset="0"/>
              </a:rPr>
              <a:t>“Balancing Fitness for life!”</a:t>
            </a:r>
            <a:endParaRPr lang="en-US" sz="28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oudy Old Style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 rot="450975">
            <a:off x="4818349" y="495842"/>
            <a:ext cx="3873571" cy="4225352"/>
          </a:xfrm>
          <a:ln w="57150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en-GB" dirty="0">
              <a:solidFill>
                <a:schemeClr val="bg1"/>
              </a:solidFill>
              <a:latin typeface="Britannic Bold" pitchFamily="34" charset="0"/>
            </a:endParaRPr>
          </a:p>
          <a:p>
            <a:pPr algn="l"/>
            <a:r>
              <a:rPr lang="en-GB" dirty="0">
                <a:solidFill>
                  <a:schemeClr val="bg1"/>
                </a:solidFill>
                <a:latin typeface="Britannic Bold" pitchFamily="34" charset="0"/>
              </a:rPr>
              <a:t>   </a:t>
            </a:r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Mon	6pm   </a:t>
            </a:r>
            <a:r>
              <a:rPr lang="en-GB" sz="1600" b="1" dirty="0">
                <a:solidFill>
                  <a:srgbClr val="00B050"/>
                </a:solidFill>
                <a:latin typeface="Britannic Bold" pitchFamily="34" charset="0"/>
              </a:rPr>
              <a:t>Combat Fitness</a:t>
            </a:r>
          </a:p>
          <a:p>
            <a:pPr algn="l"/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	7pm   </a:t>
            </a:r>
            <a:r>
              <a:rPr lang="en-GB" sz="1600" b="1" dirty="0">
                <a:solidFill>
                  <a:srgbClr val="FFC000"/>
                </a:solidFill>
                <a:latin typeface="Britannic Bold" pitchFamily="34" charset="0"/>
              </a:rPr>
              <a:t>Core &amp; Restore</a:t>
            </a:r>
          </a:p>
          <a:p>
            <a:pPr algn="l"/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   Tues	6pm   </a:t>
            </a:r>
            <a:r>
              <a:rPr lang="en-GB" sz="1600" b="1" dirty="0">
                <a:solidFill>
                  <a:srgbClr val="002060"/>
                </a:solidFill>
                <a:latin typeface="Britannic Bold" pitchFamily="34" charset="0"/>
              </a:rPr>
              <a:t>Step Fitness</a:t>
            </a:r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	</a:t>
            </a:r>
          </a:p>
          <a:p>
            <a:pPr algn="l"/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   Wed	6pm   </a:t>
            </a:r>
            <a:r>
              <a:rPr lang="en-GB" sz="1600" b="1" dirty="0" err="1">
                <a:solidFill>
                  <a:srgbClr val="FF0066"/>
                </a:solidFill>
                <a:latin typeface="Britannic Bold" pitchFamily="34" charset="0"/>
              </a:rPr>
              <a:t>FitSteps</a:t>
            </a:r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 (Sylvans FC)</a:t>
            </a:r>
          </a:p>
          <a:p>
            <a:pPr algn="l"/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   Thurs	6pm</a:t>
            </a: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   </a:t>
            </a:r>
            <a:r>
              <a:rPr lang="en-GB" sz="1600" b="1" dirty="0" err="1">
                <a:solidFill>
                  <a:srgbClr val="FF0066"/>
                </a:solidFill>
                <a:latin typeface="Britannic Bold" pitchFamily="34" charset="0"/>
              </a:rPr>
              <a:t>FitSteps</a:t>
            </a:r>
            <a:endParaRPr lang="en-GB" sz="1600" b="1" dirty="0">
              <a:solidFill>
                <a:srgbClr val="FF0066"/>
              </a:solidFill>
              <a:latin typeface="Britannic Bold" pitchFamily="34" charset="0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   Sat	9am</a:t>
            </a:r>
            <a:r>
              <a:rPr lang="en-GB" sz="1600" b="1" dirty="0">
                <a:solidFill>
                  <a:srgbClr val="002060"/>
                </a:solidFill>
                <a:latin typeface="Britannic Bold" pitchFamily="34" charset="0"/>
              </a:rPr>
              <a:t>   </a:t>
            </a:r>
            <a:r>
              <a:rPr lang="en-GB" sz="1600" b="1" dirty="0">
                <a:solidFill>
                  <a:srgbClr val="FFC000"/>
                </a:solidFill>
                <a:latin typeface="Britannic Bold" pitchFamily="34" charset="0"/>
              </a:rPr>
              <a:t>Core &amp; Restore</a:t>
            </a:r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	</a:t>
            </a:r>
          </a:p>
          <a:p>
            <a:pPr algn="l"/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	10am </a:t>
            </a:r>
            <a:r>
              <a:rPr lang="en-GB" sz="1600" b="1" dirty="0" err="1">
                <a:solidFill>
                  <a:srgbClr val="FF0066"/>
                </a:solidFill>
                <a:latin typeface="Britannic Bold" pitchFamily="34" charset="0"/>
              </a:rPr>
              <a:t>FitSteps</a:t>
            </a:r>
            <a:endParaRPr lang="en-GB" sz="1600" b="1" dirty="0">
              <a:solidFill>
                <a:srgbClr val="FF0066"/>
              </a:solidFill>
              <a:latin typeface="Britannic Bold" pitchFamily="34" charset="0"/>
            </a:endParaRPr>
          </a:p>
          <a:p>
            <a:pPr algn="l"/>
            <a:endParaRPr lang="en-GB" sz="1600" dirty="0">
              <a:solidFill>
                <a:schemeClr val="bg1"/>
              </a:solidFill>
              <a:latin typeface="Britannic Bold" pitchFamily="34" charset="0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   Venue : 	St Saviours Community Centre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Britannic Bold" pitchFamily="34" charset="0"/>
              </a:rPr>
              <a:t>Booking essential!</a:t>
            </a:r>
          </a:p>
        </p:txBody>
      </p:sp>
      <p:sp>
        <p:nvSpPr>
          <p:cNvPr id="12" name="Wave 11"/>
          <p:cNvSpPr/>
          <p:nvPr/>
        </p:nvSpPr>
        <p:spPr>
          <a:xfrm rot="469523">
            <a:off x="4328582" y="3719993"/>
            <a:ext cx="4339580" cy="952152"/>
          </a:xfrm>
          <a:prstGeom prst="wave">
            <a:avLst>
              <a:gd name="adj1" fmla="val 11374"/>
              <a:gd name="adj2" fmla="val -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596704">
            <a:off x="4622518" y="382984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Britannic Bold" pitchFamily="34" charset="0"/>
              </a:rPr>
              <a:t>All classes to suit any age or ability.        Options given throughout.</a:t>
            </a:r>
            <a:endParaRPr lang="en-US" dirty="0">
              <a:solidFill>
                <a:schemeClr val="bg1"/>
              </a:solidFill>
              <a:latin typeface="Britannic Bold" pitchFamily="34" charset="0"/>
            </a:endParaRPr>
          </a:p>
          <a:p>
            <a:endParaRPr lang="en-US" dirty="0"/>
          </a:p>
        </p:txBody>
      </p:sp>
      <p:pic>
        <p:nvPicPr>
          <p:cNvPr id="2052" name="Picture 4" descr="C:\Documents and Settings\Donna\Local Settings\Temp\Temporary Directory 2 for All_Fitsteps_ArtWork.zip\FS_Glitter_logo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61806">
            <a:off x="312728" y="3317651"/>
            <a:ext cx="1775163" cy="157937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334</TotalTime>
  <Words>99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Britannic Bold</vt:lpstr>
      <vt:lpstr>Calibri</vt:lpstr>
      <vt:lpstr>Goudy Old Style</vt:lpstr>
      <vt:lpstr>Lucida Sans Unicode</vt:lpstr>
      <vt:lpstr>Verdana</vt:lpstr>
      <vt:lpstr>Wingdings 2</vt:lpstr>
      <vt:lpstr>Wingdings 3</vt:lpstr>
      <vt:lpstr>Concourse</vt:lpstr>
      <vt:lpstr>Fitness Classes with Donna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&amp; Fitness classes for 2013 with donna &amp;vanessa</dc:title>
  <dc:creator>Donna</dc:creator>
  <cp:lastModifiedBy>Donna Rogan</cp:lastModifiedBy>
  <cp:revision>27</cp:revision>
  <dcterms:created xsi:type="dcterms:W3CDTF">2012-12-18T14:32:30Z</dcterms:created>
  <dcterms:modified xsi:type="dcterms:W3CDTF">2022-09-01T19:13:34Z</dcterms:modified>
</cp:coreProperties>
</file>